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09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6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2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55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6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2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3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0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0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18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72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A12E-BAC9-4364-8ADB-99A0F89015F9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C9AE6-1DBA-453B-ABCE-5438FBEF2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10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>Презентация 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по формированию основ финансовой грамотности у детей старшего дошкольного возраста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4400" b="1" i="1" dirty="0" smtClean="0">
                <a:solidFill>
                  <a:srgbClr val="00B050"/>
                </a:solidFill>
              </a:rPr>
              <a:t>Тема: «</a:t>
            </a:r>
            <a:r>
              <a:rPr lang="ru-RU" sz="4400" b="1" i="1" dirty="0" smtClean="0">
                <a:solidFill>
                  <a:srgbClr val="00B050"/>
                </a:solidFill>
              </a:rPr>
              <a:t>Где живут деньги»</a:t>
            </a:r>
            <a:endParaRPr lang="ru-RU" sz="44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49391"/>
            <a:ext cx="3676278" cy="238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98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5760640" cy="559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3752" y="482785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Я копилка, хрюшка  МИЛКА</a:t>
            </a:r>
          </a:p>
          <a:p>
            <a:r>
              <a:rPr lang="ru-RU" sz="2800" dirty="0" smtClean="0"/>
              <a:t>Приходи сюда жить, </a:t>
            </a:r>
          </a:p>
          <a:p>
            <a:r>
              <a:rPr lang="ru-RU" sz="2800" dirty="0" smtClean="0"/>
              <a:t>Помогу вам накопить!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4365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93"/>
            <a:ext cx="7560840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56089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Я банк, я денежки люблю!</a:t>
            </a:r>
          </a:p>
          <a:p>
            <a:r>
              <a:rPr lang="ru-RU" sz="2400" dirty="0" smtClean="0"/>
              <a:t>Приютить я всех смогу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60840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5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71" y="4372315"/>
            <a:ext cx="2129222" cy="21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4067" y="49318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Мы карточки-подружки, </a:t>
            </a:r>
          </a:p>
          <a:p>
            <a:r>
              <a:rPr lang="ru-RU" sz="2400" dirty="0" smtClean="0"/>
              <a:t>Симпатичные девчушки.</a:t>
            </a:r>
          </a:p>
          <a:p>
            <a:r>
              <a:rPr lang="ru-RU" sz="2400" dirty="0" smtClean="0"/>
              <a:t>Приходите, деньги, к нам,</a:t>
            </a:r>
          </a:p>
          <a:p>
            <a:r>
              <a:rPr lang="ru-RU" sz="2400" dirty="0" smtClean="0"/>
              <a:t>Здесь удобно будет вам!</a:t>
            </a:r>
            <a:endParaRPr lang="ru-RU" sz="2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5" y="237487"/>
            <a:ext cx="3486005" cy="387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54" y="651004"/>
            <a:ext cx="4212033" cy="344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09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040560" cy="621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0851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Хоть я шкатулка простая, </a:t>
            </a:r>
          </a:p>
          <a:p>
            <a:pPr algn="r"/>
            <a:r>
              <a:rPr lang="ru-RU" sz="2400" dirty="0" smtClean="0"/>
              <a:t>А все ж девчонка удалая!</a:t>
            </a:r>
          </a:p>
          <a:p>
            <a:pPr algn="r"/>
            <a:r>
              <a:rPr lang="ru-RU" sz="2400" dirty="0" smtClean="0"/>
              <a:t>Приходите ко мне жить, </a:t>
            </a:r>
          </a:p>
          <a:p>
            <a:pPr algn="r"/>
            <a:r>
              <a:rPr lang="ru-RU" sz="2400" dirty="0" smtClean="0"/>
              <a:t>Не придётся вам тужить!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3441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-99392"/>
            <a:ext cx="7559675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Согласитесь вы напрасно –</a:t>
            </a:r>
          </a:p>
          <a:p>
            <a:pPr algn="r"/>
            <a:r>
              <a:rPr lang="ru-RU" sz="2400" dirty="0" smtClean="0"/>
              <a:t>В шкатулке жить не безопасно!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2971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Autofit/>
          </a:bodyPr>
          <a:lstStyle/>
          <a:p>
            <a:r>
              <a:rPr lang="ru-RU" sz="2000" b="1" dirty="0"/>
              <a:t>Цель: </a:t>
            </a:r>
            <a:r>
              <a:rPr lang="ru-RU" sz="2000" dirty="0"/>
              <a:t>расширение представлений детей о местах хранения денег.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Задачи</a:t>
            </a:r>
            <a:r>
              <a:rPr lang="ru-RU" b="1" dirty="0"/>
              <a:t>:</a:t>
            </a:r>
          </a:p>
          <a:p>
            <a:pPr marL="0" indent="0">
              <a:buNone/>
            </a:pPr>
            <a:r>
              <a:rPr lang="ru-RU" i="1" dirty="0"/>
              <a:t>Образовательные:</a:t>
            </a:r>
          </a:p>
          <a:p>
            <a:pPr marL="0" indent="0">
              <a:buNone/>
            </a:pPr>
            <a:r>
              <a:rPr lang="ru-RU" dirty="0" smtClean="0"/>
              <a:t>•Расширять </a:t>
            </a:r>
            <a:r>
              <a:rPr lang="ru-RU" dirty="0"/>
              <a:t>кругозор детей о местах хранения денег. </a:t>
            </a:r>
          </a:p>
          <a:p>
            <a:pPr marL="0" indent="0">
              <a:buNone/>
            </a:pPr>
            <a:r>
              <a:rPr lang="ru-RU" dirty="0" smtClean="0"/>
              <a:t>•Приучать </a:t>
            </a:r>
            <a:r>
              <a:rPr lang="ru-RU" dirty="0"/>
              <a:t>детей аккуратно (бережно) обращаться с деньгами.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•Обозначить основные места хранения денег дома и вне него.</a:t>
            </a:r>
          </a:p>
          <a:p>
            <a:pPr marL="0" indent="0">
              <a:buNone/>
            </a:pPr>
            <a:r>
              <a:rPr lang="ru-RU" dirty="0" smtClean="0"/>
              <a:t>•Активизировать </a:t>
            </a:r>
            <a:r>
              <a:rPr lang="ru-RU" dirty="0"/>
              <a:t>и обогащать словарь детей. </a:t>
            </a:r>
          </a:p>
          <a:p>
            <a:pPr marL="0" indent="0">
              <a:buNone/>
            </a:pPr>
            <a:r>
              <a:rPr lang="ru-RU" dirty="0" smtClean="0"/>
              <a:t>•Поддержать </a:t>
            </a:r>
            <a:r>
              <a:rPr lang="ru-RU" dirty="0"/>
              <a:t>интерес к решению проблемных задач.</a:t>
            </a:r>
          </a:p>
          <a:p>
            <a:pPr marL="0" indent="0">
              <a:buNone/>
            </a:pPr>
            <a:r>
              <a:rPr lang="ru-RU" i="1" dirty="0"/>
              <a:t>Развивающие:</a:t>
            </a:r>
          </a:p>
          <a:p>
            <a:pPr marL="0" indent="0">
              <a:buNone/>
            </a:pPr>
            <a:r>
              <a:rPr lang="ru-RU" dirty="0" smtClean="0"/>
              <a:t>•Развивать  </a:t>
            </a:r>
            <a:r>
              <a:rPr lang="ru-RU" dirty="0"/>
              <a:t>и поддерживать инициативу детей высказываться, делиться </a:t>
            </a:r>
            <a:r>
              <a:rPr lang="ru-RU" dirty="0" smtClean="0"/>
              <a:t>впечатлениями, участвовать </a:t>
            </a:r>
            <a:r>
              <a:rPr lang="ru-RU" dirty="0"/>
              <a:t>в дискуссии. </a:t>
            </a:r>
          </a:p>
          <a:p>
            <a:pPr marL="0" indent="0">
              <a:buNone/>
            </a:pPr>
            <a:r>
              <a:rPr lang="ru-RU" dirty="0" smtClean="0"/>
              <a:t>•Развивать </a:t>
            </a:r>
            <a:r>
              <a:rPr lang="ru-RU" dirty="0"/>
              <a:t>наблюдательность, любознательность, мышление, память, речь, познавательную активность. </a:t>
            </a:r>
          </a:p>
          <a:p>
            <a:pPr marL="0" indent="0">
              <a:buNone/>
            </a:pPr>
            <a:r>
              <a:rPr lang="ru-RU" dirty="0" smtClean="0"/>
              <a:t>•Развивать </a:t>
            </a:r>
            <a:r>
              <a:rPr lang="ru-RU" dirty="0"/>
              <a:t>свободное общение с взрослыми и сверстниками в процессе беседы и сюжетно-ролевой игры. </a:t>
            </a:r>
          </a:p>
          <a:p>
            <a:pPr marL="0" indent="0">
              <a:buNone/>
            </a:pPr>
            <a:r>
              <a:rPr lang="ru-RU" i="1" dirty="0" smtClean="0"/>
              <a:t>Воспитательные</a:t>
            </a:r>
            <a:r>
              <a:rPr lang="ru-RU" i="1" dirty="0"/>
              <a:t>:</a:t>
            </a:r>
          </a:p>
          <a:p>
            <a:pPr marL="0" indent="0">
              <a:buNone/>
            </a:pPr>
            <a:r>
              <a:rPr lang="ru-RU" dirty="0" smtClean="0"/>
              <a:t>•Закреплять </a:t>
            </a:r>
            <a:r>
              <a:rPr lang="ru-RU" dirty="0"/>
              <a:t>навыки взаимодействия в коллективе.</a:t>
            </a:r>
          </a:p>
          <a:p>
            <a:pPr marL="0" indent="0">
              <a:buNone/>
            </a:pPr>
            <a:r>
              <a:rPr lang="ru-RU" dirty="0" smtClean="0"/>
              <a:t>•Раскрывать </a:t>
            </a:r>
            <a:r>
              <a:rPr lang="ru-RU" dirty="0"/>
              <a:t>рост творческого потенциала, обогащения внутреннего мира ребёнка.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76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Деньги всегда связаны с трудом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3674" r="1996"/>
          <a:stretch/>
        </p:blipFill>
        <p:spPr bwMode="auto">
          <a:xfrm>
            <a:off x="1167041" y="1268760"/>
            <a:ext cx="5973918" cy="445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9015" r="14608" b="35588"/>
          <a:stretch/>
        </p:blipFill>
        <p:spPr bwMode="auto">
          <a:xfrm>
            <a:off x="231859" y="4581128"/>
            <a:ext cx="187036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15" y="4326472"/>
            <a:ext cx="3563888" cy="23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56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Деньги нужны, чтобы быстро и без проблем меняться товарами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320480" cy="349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30469"/>
            <a:ext cx="4600484" cy="258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57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Настоящие деньги нельзя нарисовать, они имеют специальные средства защиты.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3" y="1600200"/>
            <a:ext cx="80965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19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Деньги связаны со временем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80919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26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4618"/>
            <a:ext cx="7056784" cy="526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4653136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Ой, беда, беда, беда!</a:t>
            </a:r>
          </a:p>
          <a:p>
            <a:r>
              <a:rPr lang="ru-RU" sz="2400" dirty="0" smtClean="0"/>
              <a:t>Денежки остались без жилья. </a:t>
            </a:r>
          </a:p>
          <a:p>
            <a:r>
              <a:rPr lang="ru-RU" sz="2400" dirty="0" smtClean="0"/>
              <a:t>Что нам делать и как быть?</a:t>
            </a:r>
          </a:p>
          <a:p>
            <a:r>
              <a:rPr lang="ru-RU" sz="2400" dirty="0" smtClean="0"/>
              <a:t>Как нам деньги сохранить?</a:t>
            </a:r>
          </a:p>
          <a:p>
            <a:r>
              <a:rPr lang="ru-RU" sz="2400" dirty="0" smtClean="0"/>
              <a:t>Куда деньги поселить?!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786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128792" cy="53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Я солидный кошелёк</a:t>
            </a:r>
          </a:p>
          <a:p>
            <a:pPr algn="r"/>
            <a:r>
              <a:rPr lang="ru-RU" sz="2400" dirty="0" smtClean="0"/>
              <a:t>Я монетам бы помог!</a:t>
            </a:r>
          </a:p>
          <a:p>
            <a:pPr algn="r"/>
            <a:r>
              <a:rPr lang="ru-RU" sz="2400" dirty="0" smtClean="0"/>
              <a:t>Приходите ко мне жить, </a:t>
            </a:r>
          </a:p>
          <a:p>
            <a:pPr algn="r"/>
            <a:r>
              <a:rPr lang="ru-RU" sz="2400" dirty="0" smtClean="0"/>
              <a:t>Будем вместе мы дружить!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6930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61206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sz="2400" dirty="0" smtClean="0"/>
          </a:p>
          <a:p>
            <a:pPr marL="0" indent="0" algn="r">
              <a:buNone/>
            </a:pPr>
            <a:endParaRPr lang="ru-RU" sz="2400" dirty="0"/>
          </a:p>
          <a:p>
            <a:pPr marL="0" indent="0" algn="r">
              <a:buNone/>
            </a:pPr>
            <a:endParaRPr lang="ru-RU" sz="2400" dirty="0" smtClean="0"/>
          </a:p>
          <a:p>
            <a:pPr marL="0" indent="0" algn="r">
              <a:buNone/>
            </a:pPr>
            <a:endParaRPr lang="ru-RU" sz="2400" dirty="0"/>
          </a:p>
          <a:p>
            <a:pPr marL="0" indent="0" algn="r">
              <a:buNone/>
            </a:pPr>
            <a:r>
              <a:rPr lang="ru-RU" sz="2400" dirty="0" smtClean="0"/>
              <a:t>Приходите ко мне жить,</a:t>
            </a:r>
          </a:p>
          <a:p>
            <a:pPr marL="0" indent="0" algn="r">
              <a:buNone/>
            </a:pPr>
            <a:r>
              <a:rPr lang="ru-RU" sz="2400" dirty="0" smtClean="0"/>
              <a:t>Могу я деньги защитить!</a:t>
            </a:r>
          </a:p>
          <a:p>
            <a:pPr marL="0" indent="0" algn="r">
              <a:buNone/>
            </a:pPr>
            <a:r>
              <a:rPr lang="ru-RU" sz="2400" dirty="0" smtClean="0"/>
              <a:t>Заходи скорей, не дрейфь!</a:t>
            </a:r>
          </a:p>
          <a:p>
            <a:pPr marL="0" indent="0" algn="r">
              <a:buNone/>
            </a:pPr>
            <a:r>
              <a:rPr lang="ru-RU" sz="2400" dirty="0" smtClean="0"/>
              <a:t>Я самый прочный в мире сейф!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408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206</TotalTime>
  <Words>312</Words>
  <Application>Microsoft Office PowerPoint</Application>
  <PresentationFormat>Экран (4:3)</PresentationFormat>
  <Paragraphs>56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 по формированию основ финансовой грамотности у детей старшего дошкольного возраста.</vt:lpstr>
      <vt:lpstr>Цель: расширение представлений детей о местах хранения денег. </vt:lpstr>
      <vt:lpstr>Деньги всегда связаны с трудом.</vt:lpstr>
      <vt:lpstr> Деньги нужны, чтобы быстро и без проблем меняться товарами</vt:lpstr>
      <vt:lpstr>Настоящие деньги нельзя нарисовать, они имеют специальные средства защиты.</vt:lpstr>
      <vt:lpstr>Деньги связаны со временем.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2022-03-27T12:59:20Z</dcterms:created>
  <dcterms:modified xsi:type="dcterms:W3CDTF">2023-08-30T20:10:56Z</dcterms:modified>
</cp:coreProperties>
</file>